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58" r:id="rId4"/>
    <p:sldId id="263" r:id="rId5"/>
    <p:sldId id="264" r:id="rId6"/>
    <p:sldId id="265" r:id="rId7"/>
    <p:sldId id="266" r:id="rId8"/>
    <p:sldId id="262" r:id="rId9"/>
    <p:sldId id="260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BF51A561-8CD3-47BF-9A59-FD9CD7F704F2}"/>
    <pc:docChg chg="addSld delSld modSld">
      <pc:chgData name="" userId="" providerId="" clId="Web-{BF51A561-8CD3-47BF-9A59-FD9CD7F704F2}" dt="2019-04-07T11:32:53.964" v="958" actId="20577"/>
      <pc:docMkLst>
        <pc:docMk/>
      </pc:docMkLst>
      <pc:sldChg chg="modSp">
        <pc:chgData name="" userId="" providerId="" clId="Web-{BF51A561-8CD3-47BF-9A59-FD9CD7F704F2}" dt="2019-04-07T11:21:35.844" v="835" actId="20577"/>
        <pc:sldMkLst>
          <pc:docMk/>
          <pc:sldMk cId="1986657507" sldId="257"/>
        </pc:sldMkLst>
        <pc:spChg chg="mod">
          <ac:chgData name="" userId="" providerId="" clId="Web-{BF51A561-8CD3-47BF-9A59-FD9CD7F704F2}" dt="2019-04-07T11:21:28.328" v="834" actId="20577"/>
          <ac:spMkLst>
            <pc:docMk/>
            <pc:sldMk cId="1986657507" sldId="257"/>
            <ac:spMk id="2" creationId="{38E1AF51-BC86-445C-B7EC-15A894141F7B}"/>
          </ac:spMkLst>
        </pc:spChg>
        <pc:spChg chg="mod">
          <ac:chgData name="" userId="" providerId="" clId="Web-{BF51A561-8CD3-47BF-9A59-FD9CD7F704F2}" dt="2019-04-07T11:21:35.844" v="835" actId="20577"/>
          <ac:spMkLst>
            <pc:docMk/>
            <pc:sldMk cId="1986657507" sldId="257"/>
            <ac:spMk id="3" creationId="{36E828FE-B1B5-4D82-81D0-50DB95BCF5C6}"/>
          </ac:spMkLst>
        </pc:spChg>
      </pc:sldChg>
      <pc:sldChg chg="modSp">
        <pc:chgData name="" userId="" providerId="" clId="Web-{BF51A561-8CD3-47BF-9A59-FD9CD7F704F2}" dt="2019-04-07T11:22:21.421" v="855" actId="20577"/>
        <pc:sldMkLst>
          <pc:docMk/>
          <pc:sldMk cId="4125982778" sldId="258"/>
        </pc:sldMkLst>
        <pc:spChg chg="mod">
          <ac:chgData name="" userId="" providerId="" clId="Web-{BF51A561-8CD3-47BF-9A59-FD9CD7F704F2}" dt="2019-04-07T11:21:47.015" v="836" actId="20577"/>
          <ac:spMkLst>
            <pc:docMk/>
            <pc:sldMk cId="4125982778" sldId="258"/>
            <ac:spMk id="2" creationId="{4966CDD7-4891-48BC-8E1B-DD738E5211B0}"/>
          </ac:spMkLst>
        </pc:spChg>
        <pc:spChg chg="mod">
          <ac:chgData name="" userId="" providerId="" clId="Web-{BF51A561-8CD3-47BF-9A59-FD9CD7F704F2}" dt="2019-04-07T11:22:21.421" v="855" actId="20577"/>
          <ac:spMkLst>
            <pc:docMk/>
            <pc:sldMk cId="4125982778" sldId="258"/>
            <ac:spMk id="5" creationId="{A88D3077-A328-4FCA-B7E0-3EA15ED2FCAE}"/>
          </ac:spMkLst>
        </pc:spChg>
      </pc:sldChg>
      <pc:sldChg chg="modSp">
        <pc:chgData name="" userId="" providerId="" clId="Web-{BF51A561-8CD3-47BF-9A59-FD9CD7F704F2}" dt="2019-04-07T11:21:11.937" v="833" actId="20577"/>
        <pc:sldMkLst>
          <pc:docMk/>
          <pc:sldMk cId="3239586918" sldId="259"/>
        </pc:sldMkLst>
        <pc:spChg chg="mod">
          <ac:chgData name="" userId="" providerId="" clId="Web-{BF51A561-8CD3-47BF-9A59-FD9CD7F704F2}" dt="2019-04-07T11:21:11.937" v="833" actId="20577"/>
          <ac:spMkLst>
            <pc:docMk/>
            <pc:sldMk cId="3239586918" sldId="259"/>
            <ac:spMk id="2" creationId="{099576CF-CA3D-4CE4-B039-070243DDAA4D}"/>
          </ac:spMkLst>
        </pc:spChg>
      </pc:sldChg>
      <pc:sldChg chg="modSp">
        <pc:chgData name="" userId="" providerId="" clId="Web-{BF51A561-8CD3-47BF-9A59-FD9CD7F704F2}" dt="2019-04-07T11:26:19.201" v="914" actId="20577"/>
        <pc:sldMkLst>
          <pc:docMk/>
          <pc:sldMk cId="1245695295" sldId="260"/>
        </pc:sldMkLst>
        <pc:spChg chg="mod">
          <ac:chgData name="" userId="" providerId="" clId="Web-{BF51A561-8CD3-47BF-9A59-FD9CD7F704F2}" dt="2019-04-07T11:24:54.514" v="896" actId="20577"/>
          <ac:spMkLst>
            <pc:docMk/>
            <pc:sldMk cId="1245695295" sldId="260"/>
            <ac:spMk id="2" creationId="{24D8B2B8-41E9-4D24-B8CB-FDB85A504309}"/>
          </ac:spMkLst>
        </pc:spChg>
        <pc:spChg chg="mod">
          <ac:chgData name="" userId="" providerId="" clId="Web-{BF51A561-8CD3-47BF-9A59-FD9CD7F704F2}" dt="2019-04-07T11:26:19.201" v="914" actId="20577"/>
          <ac:spMkLst>
            <pc:docMk/>
            <pc:sldMk cId="1245695295" sldId="260"/>
            <ac:spMk id="3" creationId="{9836D5F9-B404-49E2-A9B5-2199FAD2FFDA}"/>
          </ac:spMkLst>
        </pc:spChg>
      </pc:sldChg>
      <pc:sldChg chg="new del">
        <pc:chgData name="" userId="" providerId="" clId="Web-{BF51A561-8CD3-47BF-9A59-FD9CD7F704F2}" dt="2019-04-07T11:02:06.632" v="550"/>
        <pc:sldMkLst>
          <pc:docMk/>
          <pc:sldMk cId="1291379294" sldId="261"/>
        </pc:sldMkLst>
      </pc:sldChg>
      <pc:sldChg chg="modSp new">
        <pc:chgData name="" userId="" providerId="" clId="Web-{BF51A561-8CD3-47BF-9A59-FD9CD7F704F2}" dt="2019-04-07T11:25:55.045" v="906" actId="20577"/>
        <pc:sldMkLst>
          <pc:docMk/>
          <pc:sldMk cId="2002153739" sldId="262"/>
        </pc:sldMkLst>
        <pc:spChg chg="mod">
          <ac:chgData name="" userId="" providerId="" clId="Web-{BF51A561-8CD3-47BF-9A59-FD9CD7F704F2}" dt="2019-04-07T11:24:31.999" v="890" actId="20577"/>
          <ac:spMkLst>
            <pc:docMk/>
            <pc:sldMk cId="2002153739" sldId="262"/>
            <ac:spMk id="2" creationId="{3BA758D8-E7E9-4D62-BC36-82507A39E3C2}"/>
          </ac:spMkLst>
        </pc:spChg>
        <pc:spChg chg="mod">
          <ac:chgData name="" userId="" providerId="" clId="Web-{BF51A561-8CD3-47BF-9A59-FD9CD7F704F2}" dt="2019-04-07T11:25:55.045" v="906" actId="20577"/>
          <ac:spMkLst>
            <pc:docMk/>
            <pc:sldMk cId="2002153739" sldId="262"/>
            <ac:spMk id="3" creationId="{898EBF51-E4E9-478F-BD80-D19C27B6998B}"/>
          </ac:spMkLst>
        </pc:spChg>
      </pc:sldChg>
      <pc:sldChg chg="modSp new">
        <pc:chgData name="" userId="" providerId="" clId="Web-{BF51A561-8CD3-47BF-9A59-FD9CD7F704F2}" dt="2019-04-07T11:22:39.390" v="860" actId="20577"/>
        <pc:sldMkLst>
          <pc:docMk/>
          <pc:sldMk cId="1319326629" sldId="263"/>
        </pc:sldMkLst>
        <pc:spChg chg="mod">
          <ac:chgData name="" userId="" providerId="" clId="Web-{BF51A561-8CD3-47BF-9A59-FD9CD7F704F2}" dt="2019-04-07T11:22:31.265" v="857" actId="20577"/>
          <ac:spMkLst>
            <pc:docMk/>
            <pc:sldMk cId="1319326629" sldId="263"/>
            <ac:spMk id="2" creationId="{9B6E2E59-D085-478B-9FFA-3DFC6FC9791A}"/>
          </ac:spMkLst>
        </pc:spChg>
        <pc:spChg chg="mod">
          <ac:chgData name="" userId="" providerId="" clId="Web-{BF51A561-8CD3-47BF-9A59-FD9CD7F704F2}" dt="2019-04-07T11:22:39.390" v="860" actId="20577"/>
          <ac:spMkLst>
            <pc:docMk/>
            <pc:sldMk cId="1319326629" sldId="263"/>
            <ac:spMk id="3" creationId="{11FA8245-7741-47FC-9613-0C0D64BCBF60}"/>
          </ac:spMkLst>
        </pc:spChg>
      </pc:sldChg>
      <pc:sldChg chg="modSp new">
        <pc:chgData name="" userId="" providerId="" clId="Web-{BF51A561-8CD3-47BF-9A59-FD9CD7F704F2}" dt="2019-04-07T11:23:07.265" v="866" actId="20577"/>
        <pc:sldMkLst>
          <pc:docMk/>
          <pc:sldMk cId="4131338102" sldId="264"/>
        </pc:sldMkLst>
        <pc:spChg chg="mod">
          <ac:chgData name="" userId="" providerId="" clId="Web-{BF51A561-8CD3-47BF-9A59-FD9CD7F704F2}" dt="2019-04-07T11:22:58.484" v="863" actId="20577"/>
          <ac:spMkLst>
            <pc:docMk/>
            <pc:sldMk cId="4131338102" sldId="264"/>
            <ac:spMk id="2" creationId="{AAB5D9AC-84B1-498E-A4A8-F31274897C9B}"/>
          </ac:spMkLst>
        </pc:spChg>
        <pc:spChg chg="mod">
          <ac:chgData name="" userId="" providerId="" clId="Web-{BF51A561-8CD3-47BF-9A59-FD9CD7F704F2}" dt="2019-04-07T11:23:07.265" v="866" actId="20577"/>
          <ac:spMkLst>
            <pc:docMk/>
            <pc:sldMk cId="4131338102" sldId="264"/>
            <ac:spMk id="3" creationId="{6EB1CB17-4317-42F5-809A-CCA99DBE2FCA}"/>
          </ac:spMkLst>
        </pc:spChg>
      </pc:sldChg>
      <pc:sldChg chg="modSp new">
        <pc:chgData name="" userId="" providerId="" clId="Web-{BF51A561-8CD3-47BF-9A59-FD9CD7F704F2}" dt="2019-04-07T11:24:13.092" v="884" actId="20577"/>
        <pc:sldMkLst>
          <pc:docMk/>
          <pc:sldMk cId="3259607357" sldId="265"/>
        </pc:sldMkLst>
        <pc:spChg chg="mod">
          <ac:chgData name="" userId="" providerId="" clId="Web-{BF51A561-8CD3-47BF-9A59-FD9CD7F704F2}" dt="2019-04-07T11:23:19.827" v="867" actId="20577"/>
          <ac:spMkLst>
            <pc:docMk/>
            <pc:sldMk cId="3259607357" sldId="265"/>
            <ac:spMk id="2" creationId="{DA892EB8-EABB-4B5F-8F5A-32E4ABA5F4D0}"/>
          </ac:spMkLst>
        </pc:spChg>
        <pc:spChg chg="mod">
          <ac:chgData name="" userId="" providerId="" clId="Web-{BF51A561-8CD3-47BF-9A59-FD9CD7F704F2}" dt="2019-04-07T11:24:13.092" v="884" actId="20577"/>
          <ac:spMkLst>
            <pc:docMk/>
            <pc:sldMk cId="3259607357" sldId="265"/>
            <ac:spMk id="3" creationId="{E43A40A5-46F0-4643-9512-F9B25319C663}"/>
          </ac:spMkLst>
        </pc:spChg>
      </pc:sldChg>
      <pc:sldChg chg="modSp new">
        <pc:chgData name="" userId="" providerId="" clId="Web-{BF51A561-8CD3-47BF-9A59-FD9CD7F704F2}" dt="2019-04-07T11:24:19.983" v="887" actId="20577"/>
        <pc:sldMkLst>
          <pc:docMk/>
          <pc:sldMk cId="259637037" sldId="266"/>
        </pc:sldMkLst>
        <pc:spChg chg="mod">
          <ac:chgData name="" userId="" providerId="" clId="Web-{BF51A561-8CD3-47BF-9A59-FD9CD7F704F2}" dt="2019-04-07T11:23:43.186" v="872" actId="20577"/>
          <ac:spMkLst>
            <pc:docMk/>
            <pc:sldMk cId="259637037" sldId="266"/>
            <ac:spMk id="2" creationId="{C30B63B3-B61E-4EE0-8C73-72BF88CA8B05}"/>
          </ac:spMkLst>
        </pc:spChg>
        <pc:spChg chg="mod">
          <ac:chgData name="" userId="" providerId="" clId="Web-{BF51A561-8CD3-47BF-9A59-FD9CD7F704F2}" dt="2019-04-07T11:24:19.983" v="887" actId="20577"/>
          <ac:spMkLst>
            <pc:docMk/>
            <pc:sldMk cId="259637037" sldId="266"/>
            <ac:spMk id="3" creationId="{BE158A13-7E91-43F7-8AB3-9C3E402A2C64}"/>
          </ac:spMkLst>
        </pc:spChg>
      </pc:sldChg>
      <pc:sldChg chg="modSp new">
        <pc:chgData name="" userId="" providerId="" clId="Web-{BF51A561-8CD3-47BF-9A59-FD9CD7F704F2}" dt="2019-04-07T11:29:19.684" v="934" actId="20577"/>
        <pc:sldMkLst>
          <pc:docMk/>
          <pc:sldMk cId="1047968154" sldId="267"/>
        </pc:sldMkLst>
        <pc:spChg chg="mod">
          <ac:chgData name="" userId="" providerId="" clId="Web-{BF51A561-8CD3-47BF-9A59-FD9CD7F704F2}" dt="2019-04-07T11:25:21.889" v="900" actId="20577"/>
          <ac:spMkLst>
            <pc:docMk/>
            <pc:sldMk cId="1047968154" sldId="267"/>
            <ac:spMk id="2" creationId="{C3D11CF3-59EF-4067-809A-5CA893761461}"/>
          </ac:spMkLst>
        </pc:spChg>
        <pc:spChg chg="mod">
          <ac:chgData name="" userId="" providerId="" clId="Web-{BF51A561-8CD3-47BF-9A59-FD9CD7F704F2}" dt="2019-04-07T11:29:19.684" v="934" actId="20577"/>
          <ac:spMkLst>
            <pc:docMk/>
            <pc:sldMk cId="1047968154" sldId="267"/>
            <ac:spMk id="3" creationId="{B93C3B94-B5B9-4111-A6E7-46794B47E436}"/>
          </ac:spMkLst>
        </pc:spChg>
      </pc:sldChg>
      <pc:sldChg chg="modSp new">
        <pc:chgData name="" userId="" providerId="" clId="Web-{BF51A561-8CD3-47BF-9A59-FD9CD7F704F2}" dt="2019-04-07T11:27:54.388" v="924" actId="20577"/>
        <pc:sldMkLst>
          <pc:docMk/>
          <pc:sldMk cId="2219437256" sldId="268"/>
        </pc:sldMkLst>
        <pc:spChg chg="mod">
          <ac:chgData name="" userId="" providerId="" clId="Web-{BF51A561-8CD3-47BF-9A59-FD9CD7F704F2}" dt="2019-04-07T11:27:54.388" v="924" actId="20577"/>
          <ac:spMkLst>
            <pc:docMk/>
            <pc:sldMk cId="2219437256" sldId="268"/>
            <ac:spMk id="2" creationId="{87357265-2C38-4F11-825F-6CB5BEBA4FFA}"/>
          </ac:spMkLst>
        </pc:spChg>
        <pc:spChg chg="mod">
          <ac:chgData name="" userId="" providerId="" clId="Web-{BF51A561-8CD3-47BF-9A59-FD9CD7F704F2}" dt="2019-04-07T11:20:52.766" v="831" actId="20577"/>
          <ac:spMkLst>
            <pc:docMk/>
            <pc:sldMk cId="2219437256" sldId="268"/>
            <ac:spMk id="3" creationId="{4659CAC7-BA63-428F-9D0B-479A809A7355}"/>
          </ac:spMkLst>
        </pc:spChg>
      </pc:sldChg>
      <pc:sldChg chg="modSp new">
        <pc:chgData name="" userId="" providerId="" clId="Web-{BF51A561-8CD3-47BF-9A59-FD9CD7F704F2}" dt="2019-04-07T11:32:53.964" v="958" actId="20577"/>
        <pc:sldMkLst>
          <pc:docMk/>
          <pc:sldMk cId="3411087474" sldId="269"/>
        </pc:sldMkLst>
        <pc:spChg chg="mod">
          <ac:chgData name="" userId="" providerId="" clId="Web-{BF51A561-8CD3-47BF-9A59-FD9CD7F704F2}" dt="2019-04-07T11:31:06.715" v="946" actId="20577"/>
          <ac:spMkLst>
            <pc:docMk/>
            <pc:sldMk cId="3411087474" sldId="269"/>
            <ac:spMk id="2" creationId="{61C2C4B6-0E4A-4901-AA18-E14BE09C75E8}"/>
          </ac:spMkLst>
        </pc:spChg>
        <pc:spChg chg="mod">
          <ac:chgData name="" userId="" providerId="" clId="Web-{BF51A561-8CD3-47BF-9A59-FD9CD7F704F2}" dt="2019-04-07T11:32:53.964" v="958" actId="20577"/>
          <ac:spMkLst>
            <pc:docMk/>
            <pc:sldMk cId="3411087474" sldId="269"/>
            <ac:spMk id="3" creationId="{287CE05F-2E13-4F99-A526-4E6C457034D6}"/>
          </ac:spMkLst>
        </pc:spChg>
      </pc:sldChg>
    </pc:docChg>
  </pc:docChgLst>
  <pc:docChgLst>
    <pc:chgData clId="Web-{A0C50FF4-6C99-467C-A14A-740DDF87B1AC}"/>
    <pc:docChg chg="addSld delSld modSld sldOrd">
      <pc:chgData name="" userId="" providerId="" clId="Web-{A0C50FF4-6C99-467C-A14A-740DDF87B1AC}" dt="2019-04-07T09:29:56.918" v="1056" actId="20577"/>
      <pc:docMkLst>
        <pc:docMk/>
      </pc:docMkLst>
      <pc:sldChg chg="modSp del">
        <pc:chgData name="" userId="" providerId="" clId="Web-{A0C50FF4-6C99-467C-A14A-740DDF87B1AC}" dt="2019-04-07T09:12:30.034" v="597"/>
        <pc:sldMkLst>
          <pc:docMk/>
          <pc:sldMk cId="1351651579" sldId="256"/>
        </pc:sldMkLst>
        <pc:spChg chg="mod">
          <ac:chgData name="" userId="" providerId="" clId="Web-{A0C50FF4-6C99-467C-A14A-740DDF87B1AC}" dt="2019-04-07T08:53:09.619" v="16" actId="20577"/>
          <ac:spMkLst>
            <pc:docMk/>
            <pc:sldMk cId="1351651579" sldId="256"/>
            <ac:spMk id="2" creationId="{00000000-0000-0000-0000-000000000000}"/>
          </ac:spMkLst>
        </pc:spChg>
      </pc:sldChg>
      <pc:sldChg chg="modSp new">
        <pc:chgData name="" userId="" providerId="" clId="Web-{A0C50FF4-6C99-467C-A14A-740DDF87B1AC}" dt="2019-04-07T09:18:00.860" v="719" actId="20577"/>
        <pc:sldMkLst>
          <pc:docMk/>
          <pc:sldMk cId="1986657507" sldId="257"/>
        </pc:sldMkLst>
        <pc:spChg chg="mod">
          <ac:chgData name="" userId="" providerId="" clId="Web-{A0C50FF4-6C99-467C-A14A-740DDF87B1AC}" dt="2019-04-07T09:13:10.674" v="604" actId="20577"/>
          <ac:spMkLst>
            <pc:docMk/>
            <pc:sldMk cId="1986657507" sldId="257"/>
            <ac:spMk id="2" creationId="{38E1AF51-BC86-445C-B7EC-15A894141F7B}"/>
          </ac:spMkLst>
        </pc:spChg>
        <pc:spChg chg="mod">
          <ac:chgData name="" userId="" providerId="" clId="Web-{A0C50FF4-6C99-467C-A14A-740DDF87B1AC}" dt="2019-04-07T09:18:00.860" v="719" actId="20577"/>
          <ac:spMkLst>
            <pc:docMk/>
            <pc:sldMk cId="1986657507" sldId="257"/>
            <ac:spMk id="3" creationId="{36E828FE-B1B5-4D82-81D0-50DB95BCF5C6}"/>
          </ac:spMkLst>
        </pc:spChg>
      </pc:sldChg>
      <pc:sldChg chg="addSp delSp modSp new mod modClrScheme chgLayout">
        <pc:chgData name="" userId="" providerId="" clId="Web-{A0C50FF4-6C99-467C-A14A-740DDF87B1AC}" dt="2019-04-07T09:24:46.091" v="843" actId="20577"/>
        <pc:sldMkLst>
          <pc:docMk/>
          <pc:sldMk cId="4125982778" sldId="258"/>
        </pc:sldMkLst>
        <pc:spChg chg="mod ord">
          <ac:chgData name="" userId="" providerId="" clId="Web-{A0C50FF4-6C99-467C-A14A-740DDF87B1AC}" dt="2019-04-07T09:19:51.187" v="752" actId="20577"/>
          <ac:spMkLst>
            <pc:docMk/>
            <pc:sldMk cId="4125982778" sldId="258"/>
            <ac:spMk id="2" creationId="{4966CDD7-4891-48BC-8E1B-DD738E5211B0}"/>
          </ac:spMkLst>
        </pc:spChg>
        <pc:spChg chg="del mod">
          <ac:chgData name="" userId="" providerId="" clId="Web-{A0C50FF4-6C99-467C-A14A-740DDF87B1AC}" dt="2019-04-07T09:05:15.818" v="500"/>
          <ac:spMkLst>
            <pc:docMk/>
            <pc:sldMk cId="4125982778" sldId="258"/>
            <ac:spMk id="3" creationId="{A93AE9A1-527C-4B73-9E48-58623B902087}"/>
          </ac:spMkLst>
        </pc:spChg>
        <pc:spChg chg="add mod ord">
          <ac:chgData name="" userId="" providerId="" clId="Web-{A0C50FF4-6C99-467C-A14A-740DDF87B1AC}" dt="2019-04-07T09:24:46.091" v="843" actId="20577"/>
          <ac:spMkLst>
            <pc:docMk/>
            <pc:sldMk cId="4125982778" sldId="258"/>
            <ac:spMk id="5" creationId="{A88D3077-A328-4FCA-B7E0-3EA15ED2FCAE}"/>
          </ac:spMkLst>
        </pc:spChg>
      </pc:sldChg>
      <pc:sldChg chg="addSp delSp modSp new mod ord modClrScheme chgLayout">
        <pc:chgData name="" userId="" providerId="" clId="Web-{A0C50FF4-6C99-467C-A14A-740DDF87B1AC}" dt="2019-04-07T09:12:21.174" v="596" actId="20577"/>
        <pc:sldMkLst>
          <pc:docMk/>
          <pc:sldMk cId="3239586918" sldId="259"/>
        </pc:sldMkLst>
        <pc:spChg chg="mod ord">
          <ac:chgData name="" userId="" providerId="" clId="Web-{A0C50FF4-6C99-467C-A14A-740DDF87B1AC}" dt="2019-04-07T09:12:21.174" v="596" actId="20577"/>
          <ac:spMkLst>
            <pc:docMk/>
            <pc:sldMk cId="3239586918" sldId="259"/>
            <ac:spMk id="2" creationId="{099576CF-CA3D-4CE4-B039-070243DDAA4D}"/>
          </ac:spMkLst>
        </pc:spChg>
        <pc:spChg chg="del mod">
          <ac:chgData name="" userId="" providerId="" clId="Web-{A0C50FF4-6C99-467C-A14A-740DDF87B1AC}" dt="2019-04-07T09:04:25.662" v="494"/>
          <ac:spMkLst>
            <pc:docMk/>
            <pc:sldMk cId="3239586918" sldId="259"/>
            <ac:spMk id="3" creationId="{BC64A719-E614-41FA-AE51-B5710A504B77}"/>
          </ac:spMkLst>
        </pc:spChg>
        <pc:spChg chg="add mod ord">
          <ac:chgData name="" userId="" providerId="" clId="Web-{A0C50FF4-6C99-467C-A14A-740DDF87B1AC}" dt="2019-04-07T09:05:26.021" v="501"/>
          <ac:spMkLst>
            <pc:docMk/>
            <pc:sldMk cId="3239586918" sldId="259"/>
            <ac:spMk id="4" creationId="{452A8B2E-E88E-47C7-8559-63B9F2C2C108}"/>
          </ac:spMkLst>
        </pc:spChg>
      </pc:sldChg>
      <pc:sldChg chg="modSp new">
        <pc:chgData name="" userId="" providerId="" clId="Web-{A0C50FF4-6C99-467C-A14A-740DDF87B1AC}" dt="2019-04-07T09:29:56.918" v="1055" actId="20577"/>
        <pc:sldMkLst>
          <pc:docMk/>
          <pc:sldMk cId="1245695295" sldId="260"/>
        </pc:sldMkLst>
        <pc:spChg chg="mod">
          <ac:chgData name="" userId="" providerId="" clId="Web-{A0C50FF4-6C99-467C-A14A-740DDF87B1AC}" dt="2019-04-07T09:23:57.701" v="834" actId="20577"/>
          <ac:spMkLst>
            <pc:docMk/>
            <pc:sldMk cId="1245695295" sldId="260"/>
            <ac:spMk id="2" creationId="{24D8B2B8-41E9-4D24-B8CB-FDB85A504309}"/>
          </ac:spMkLst>
        </pc:spChg>
        <pc:spChg chg="mod">
          <ac:chgData name="" userId="" providerId="" clId="Web-{A0C50FF4-6C99-467C-A14A-740DDF87B1AC}" dt="2019-04-07T09:29:56.918" v="1055" actId="20577"/>
          <ac:spMkLst>
            <pc:docMk/>
            <pc:sldMk cId="1245695295" sldId="260"/>
            <ac:spMk id="3" creationId="{9836D5F9-B404-49E2-A9B5-2199FAD2FFD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1640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454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755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938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56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058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6022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348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983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151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324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2FFB779-270B-4192-84BA-A697F48306DC}" type="datetimeFigureOut">
              <a:rPr lang="ru-RU" smtClean="0"/>
              <a:t>07.04.2019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85DC19C-03DA-4066-9FF7-D0BF1BC6D6F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190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9576CF-CA3D-4CE4-B039-070243DDAA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  <a:cs typeface="Calibri Light"/>
              </a:rPr>
              <a:t>Психология обучения</a:t>
            </a:r>
          </a:p>
        </p:txBody>
      </p:sp>
      <p:sp>
        <p:nvSpPr>
          <p:cNvPr id="4" name="Подзаголовок 3">
            <a:extLst>
              <a:ext uri="{FF2B5EF4-FFF2-40B4-BE49-F238E27FC236}">
                <a16:creationId xmlns:a16="http://schemas.microsoft.com/office/drawing/2014/main" id="{452A8B2E-E88E-47C7-8559-63B9F2C2C10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586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E1AF51-BC86-445C-B7EC-15A894141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b="1" dirty="0">
                <a:solidFill>
                  <a:schemeClr val="tx1"/>
                </a:solidFill>
                <a:cs typeface="Calibri Light"/>
              </a:rPr>
              <a:t>Понятие  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E828FE-B1B5-4D82-81D0-50DB95BCF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5015397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ru-RU" sz="2400" b="1" dirty="0">
                <a:cs typeface="Calibri"/>
              </a:rPr>
              <a:t> </a:t>
            </a:r>
            <a:r>
              <a:rPr lang="ru-RU" sz="3200" b="1" dirty="0">
                <a:solidFill>
                  <a:schemeClr val="tx1"/>
                </a:solidFill>
                <a:cs typeface="Calibri"/>
              </a:rPr>
              <a:t>Обучение</a:t>
            </a:r>
            <a:r>
              <a:rPr lang="ru-RU" sz="3200" dirty="0">
                <a:solidFill>
                  <a:schemeClr val="tx1"/>
                </a:solidFill>
                <a:cs typeface="Calibri"/>
              </a:rPr>
              <a:t>- целенаправленный педагогический процесс организации и стимулирования активной учебно-познавательной деятельности учащихся по овладению знаниями, умениями и навыками, развитию творческих способностей и нравственных этических идей.</a:t>
            </a:r>
          </a:p>
          <a:p>
            <a:r>
              <a:rPr lang="ru-RU" sz="3200" b="1" dirty="0">
                <a:solidFill>
                  <a:schemeClr val="tx1"/>
                </a:solidFill>
                <a:cs typeface="Calibri"/>
              </a:rPr>
              <a:t>Обучение</a:t>
            </a:r>
            <a:r>
              <a:rPr lang="ru-RU" sz="3200" dirty="0">
                <a:solidFill>
                  <a:schemeClr val="tx1"/>
                </a:solidFill>
                <a:cs typeface="Calibri"/>
              </a:rPr>
              <a:t>- вид учебной деятельности, в которой количество и качество элементов знаний и умений ученика доводятся учителем (преподавателем) до должного уровня, составляющего цель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1986657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66CDD7-4891-48BC-8E1B-DD738E52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71585"/>
            <a:ext cx="10058400" cy="1565775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Основные функции  обучения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88D3077-A328-4FCA-B7E0-3EA15ED2FC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6000" dirty="0">
                <a:solidFill>
                  <a:schemeClr val="tx1"/>
                </a:solidFill>
                <a:cs typeface="Calibri"/>
              </a:rPr>
              <a:t> Образовательная;</a:t>
            </a:r>
            <a:endParaRPr lang="ru-RU">
              <a:solidFill>
                <a:schemeClr val="tx1"/>
              </a:solidFill>
              <a:cs typeface="Calibri" panose="020F0502020204030204"/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6000" dirty="0">
                <a:solidFill>
                  <a:schemeClr val="tx1"/>
                </a:solidFill>
                <a:cs typeface="Calibri"/>
              </a:rPr>
              <a:t>  Развивающая;</a:t>
            </a:r>
          </a:p>
          <a:p>
            <a:pPr>
              <a:buFont typeface="Wingdings" panose="020F0502020204030204" pitchFamily="34" charset="0"/>
              <a:buChar char="q"/>
            </a:pPr>
            <a:r>
              <a:rPr lang="ru-RU" sz="6000" dirty="0">
                <a:solidFill>
                  <a:schemeClr val="tx1"/>
                </a:solidFill>
                <a:cs typeface="Calibri"/>
              </a:rPr>
              <a:t> Воспитывающая</a:t>
            </a:r>
          </a:p>
        </p:txBody>
      </p:sp>
    </p:spTree>
    <p:extLst>
      <p:ext uri="{BB962C8B-B14F-4D97-AF65-F5344CB8AC3E}">
        <p14:creationId xmlns:p14="http://schemas.microsoft.com/office/powerpoint/2010/main" val="412598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6E2E59-D085-478B-9FFA-3DFC6FC97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cs typeface="Calibri Light"/>
              </a:rPr>
              <a:t>Образовательная функция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1FA8245-7741-47FC-9613-0C0D64BCB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Autofit/>
          </a:bodyPr>
          <a:lstStyle/>
          <a:p>
            <a:r>
              <a:rPr lang="ru-RU" sz="2400" dirty="0">
                <a:cs typeface="Calibri"/>
              </a:rPr>
              <a:t> </a:t>
            </a:r>
            <a:r>
              <a:rPr lang="ru-RU" sz="2800" dirty="0">
                <a:solidFill>
                  <a:schemeClr val="tx1"/>
                </a:solidFill>
                <a:cs typeface="Calibri"/>
              </a:rPr>
              <a:t>Предполагает вооружение учащихся системой научных знаний, умений, навыков с целью их использования на практике.</a:t>
            </a:r>
          </a:p>
          <a:p>
            <a:r>
              <a:rPr lang="ru-RU" sz="2800" dirty="0">
                <a:solidFill>
                  <a:schemeClr val="tx1"/>
                </a:solidFill>
                <a:cs typeface="Calibri"/>
              </a:rPr>
              <a:t>Наиболее полная реализация этой функции должна обеспечить полноту, систематичность и осознанность знаний, их прочность и действенность.</a:t>
            </a:r>
          </a:p>
          <a:p>
            <a:r>
              <a:rPr lang="ru-RU" sz="2800" dirty="0">
                <a:solidFill>
                  <a:schemeClr val="tx1"/>
                </a:solidFill>
                <a:cs typeface="Calibri"/>
              </a:rPr>
              <a:t>Конечным результатом реализации образовательной функции является действенность знаний, выражающаяся в сознательном оперировании ими, в способности мобилизовать прежние знания для получения новых, а также сформированность важнейших как специальных (по предмету), так и </a:t>
            </a:r>
            <a:r>
              <a:rPr lang="ru-RU" sz="2800" dirty="0" err="1">
                <a:solidFill>
                  <a:schemeClr val="tx1"/>
                </a:solidFill>
                <a:cs typeface="Calibri"/>
              </a:rPr>
              <a:t>общеучебных</a:t>
            </a:r>
            <a:r>
              <a:rPr lang="ru-RU" sz="2800" dirty="0">
                <a:solidFill>
                  <a:schemeClr val="tx1"/>
                </a:solidFill>
                <a:cs typeface="Calibri"/>
              </a:rPr>
              <a:t> умений и навыков.</a:t>
            </a: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9326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B5D9AC-84B1-498E-A4A8-F3127489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Развивающая функция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B1CB17-4317-42F5-809A-CCA99DBE2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25926"/>
          </a:xfrm>
        </p:spPr>
        <p:txBody>
          <a:bodyPr vert="horz" lIns="0" tIns="45720" rIns="0" bIns="45720" rtlCol="0" anchor="t"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cs typeface="Calibri"/>
              </a:rPr>
              <a:t>Правильно поставленное обучение всегда развивает, однако развивающая функция осуществляется более эффективно при специальной направленности взаимодействия учителей и учащихся на всестороннее развитие личности. В традиционном подходе к организации обучения осуществление развивающей функции, как правило, сводится к развитию речи и мышления ученика. Однако развивающий характер обучения предполагает ориентацию на развитие личности как целостной психической системы.</a:t>
            </a:r>
          </a:p>
        </p:txBody>
      </p:sp>
    </p:spTree>
    <p:extLst>
      <p:ext uri="{BB962C8B-B14F-4D97-AF65-F5344CB8AC3E}">
        <p14:creationId xmlns:p14="http://schemas.microsoft.com/office/powerpoint/2010/main" val="4131338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892EB8-EABB-4B5F-8F5A-32E4ABA5F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Воспитывающая функция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3A40A5-46F0-4643-9512-F9B25319C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 Формирование научного мировоззрения, материалистического понимания законов природы, общества и мышления;</a:t>
            </a:r>
            <a:endParaRPr lang="ru-RU">
              <a:solidFill>
                <a:schemeClr val="tx1"/>
              </a:solidFill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 Формирование отношений воспитанников к науке (учению), природе, искусству, труду, обществу, коллективу, самому себе и другим, в конечном итоге выражающихся во взглядах, идеалах, убеждениях;</a:t>
            </a:r>
          </a:p>
          <a:p>
            <a:pPr>
              <a:buFont typeface="Wingdings" panose="020F0502020204030204" pitchFamily="34" charset="0"/>
              <a:buChar char="q"/>
            </a:pPr>
            <a:endParaRPr lang="ru-RU" sz="3200" dirty="0">
              <a:solidFill>
                <a:schemeClr val="tx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9607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0B63B3-B61E-4EE0-8C73-72BF88CA8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cs typeface="Calibri Light"/>
              </a:rPr>
              <a:t>Воспитывающая функция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158A13-7E91-43F7-8AB3-9C3E402A2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 Воспитание моральных качеств личности, волевых черт характера и соответствующих социально приемлемых форм поведения;</a:t>
            </a:r>
            <a:endParaRPr lang="en-US" sz="3600">
              <a:solidFill>
                <a:schemeClr val="tx1"/>
              </a:solidFill>
              <a:cs typeface="Calibri"/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 Формирование мотивов учебной деятельности, изначально определяющих ее успешность</a:t>
            </a:r>
          </a:p>
          <a:p>
            <a:endParaRPr lang="ru-RU" dirty="0">
              <a:cs typeface="Calibri"/>
            </a:endParaRP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9637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758D8-E7E9-4D62-BC36-82507A39E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Содержание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8EBF51-E4E9-478F-BD80-D19C27B69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67775"/>
          </a:xfrm>
        </p:spPr>
        <p:txBody>
          <a:bodyPr vert="horz" lIns="0" tIns="45720" rIns="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Под</a:t>
            </a:r>
            <a:r>
              <a:rPr lang="ru-RU" sz="3600" b="1" dirty="0">
                <a:solidFill>
                  <a:schemeClr val="tx1"/>
                </a:solidFill>
                <a:cs typeface="Calibri"/>
              </a:rPr>
              <a:t> содержанием обучения</a:t>
            </a:r>
            <a:r>
              <a:rPr lang="ru-RU" sz="3600" dirty="0">
                <a:solidFill>
                  <a:schemeClr val="tx1"/>
                </a:solidFill>
                <a:cs typeface="Calibri"/>
              </a:rPr>
              <a:t> понимается определённая информация, которая используется в процессе обучения.</a:t>
            </a:r>
            <a:endParaRPr lang="ru-RU">
              <a:solidFill>
                <a:schemeClr val="tx1"/>
              </a:solidFill>
              <a:cs typeface="Calibri"/>
            </a:endParaRP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 Основными </a:t>
            </a:r>
            <a:r>
              <a:rPr lang="ru-RU" sz="3600" b="1" dirty="0">
                <a:solidFill>
                  <a:schemeClr val="tx1"/>
                </a:solidFill>
                <a:cs typeface="Calibri"/>
              </a:rPr>
              <a:t>элементами обучения</a:t>
            </a:r>
            <a:r>
              <a:rPr lang="ru-RU" sz="3600" dirty="0">
                <a:solidFill>
                  <a:schemeClr val="tx1"/>
                </a:solidFill>
                <a:cs typeface="Calibri"/>
              </a:rPr>
              <a:t> являются:</a:t>
            </a:r>
            <a:endParaRPr lang="ru-RU">
              <a:solidFill>
                <a:schemeClr val="tx1"/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1. Знание;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2. Умение;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  <a:cs typeface="Calibri"/>
              </a:rPr>
              <a:t>3. Опыт</a:t>
            </a: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2153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D8B2B8-41E9-4D24-B8CB-FDB85A504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79512"/>
          </a:xfrm>
        </p:spPr>
        <p:txBody>
          <a:bodyPr/>
          <a:lstStyle/>
          <a:p>
            <a:pPr algn="ctr"/>
            <a:r>
              <a:rPr lang="ru-RU" sz="6600" b="1" dirty="0">
                <a:solidFill>
                  <a:schemeClr val="tx1"/>
                </a:solidFill>
                <a:cs typeface="Calibri Light"/>
              </a:rPr>
              <a:t>Компоненты обучения</a:t>
            </a:r>
            <a:endParaRPr lang="ru-RU" sz="6600" b="1">
              <a:solidFill>
                <a:schemeClr val="tx1"/>
              </a:solidFill>
              <a:cs typeface="Calibri Ligh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36D5F9-B404-49E2-A9B5-2199FAD2FF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96529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4000" dirty="0">
                <a:solidFill>
                  <a:schemeClr val="tx1"/>
                </a:solidFill>
                <a:cs typeface="Calibri"/>
              </a:rPr>
              <a:t> </a:t>
            </a:r>
            <a:r>
              <a:rPr lang="ru-RU" sz="4000" b="1" dirty="0" err="1">
                <a:solidFill>
                  <a:schemeClr val="tx1"/>
                </a:solidFill>
                <a:cs typeface="Calibri"/>
              </a:rPr>
              <a:t>Знаниевый</a:t>
            </a:r>
            <a:r>
              <a:rPr lang="ru-RU" sz="4000" b="1" dirty="0">
                <a:solidFill>
                  <a:schemeClr val="tx1"/>
                </a:solidFill>
                <a:cs typeface="Calibri"/>
              </a:rPr>
              <a:t> компонент</a:t>
            </a:r>
            <a:r>
              <a:rPr lang="ru-RU" sz="4000" dirty="0">
                <a:solidFill>
                  <a:schemeClr val="tx1"/>
                </a:solidFill>
                <a:cs typeface="Calibri"/>
              </a:rPr>
              <a:t>: подразумевает под собой  уровень полученных знаний в процессе обучения</a:t>
            </a:r>
            <a:endParaRPr lang="ru-RU">
              <a:solidFill>
                <a:schemeClr val="tx1"/>
              </a:solidFill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4000" b="1" dirty="0">
                <a:solidFill>
                  <a:schemeClr val="tx1"/>
                </a:solidFill>
                <a:cs typeface="Calibri"/>
              </a:rPr>
              <a:t>Компонент обучаемости</a:t>
            </a:r>
            <a:r>
              <a:rPr lang="ru-RU" sz="4000" dirty="0">
                <a:solidFill>
                  <a:schemeClr val="tx1"/>
                </a:solidFill>
                <a:cs typeface="Calibri"/>
              </a:rPr>
              <a:t>:  сущность данного компонента заключается в   уровне учения индивида, а также уровне его самообучения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1245695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D11CF3-59EF-4067-809A-5CA893761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Компоненты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3C3B94-B5B9-4111-A6E7-46794B47E4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25926"/>
          </a:xfrm>
        </p:spPr>
        <p:txBody>
          <a:bodyPr vert="horz" lIns="0" tIns="45720" rIns="0" bIns="45720" rtlCol="0" anchor="t">
            <a:no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4000" dirty="0">
                <a:solidFill>
                  <a:schemeClr val="tx1"/>
                </a:solidFill>
                <a:cs typeface="Calibri"/>
              </a:rPr>
              <a:t> </a:t>
            </a:r>
            <a:r>
              <a:rPr lang="ru-RU" sz="4000" b="1" dirty="0">
                <a:solidFill>
                  <a:schemeClr val="tx1"/>
                </a:solidFill>
                <a:cs typeface="Calibri"/>
              </a:rPr>
              <a:t>Эмоциональный компонент</a:t>
            </a:r>
            <a:r>
              <a:rPr lang="ru-RU" sz="4000" dirty="0">
                <a:solidFill>
                  <a:schemeClr val="tx1"/>
                </a:solidFill>
                <a:cs typeface="Calibri"/>
              </a:rPr>
              <a:t>: заключается в степени уверенности  субъекта процесса обучения в своих силах, отношении субъекта к процессу обучения</a:t>
            </a:r>
            <a:endParaRPr lang="en-US" sz="4000">
              <a:solidFill>
                <a:schemeClr val="tx1"/>
              </a:solidFill>
              <a:cs typeface="Calibri"/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4000" dirty="0">
                <a:solidFill>
                  <a:schemeClr val="tx1"/>
                </a:solidFill>
                <a:cs typeface="Calibri"/>
              </a:rPr>
              <a:t> </a:t>
            </a:r>
            <a:r>
              <a:rPr lang="ru-RU" sz="4000" b="1" dirty="0">
                <a:solidFill>
                  <a:schemeClr val="tx1"/>
                </a:solidFill>
                <a:cs typeface="Calibri"/>
              </a:rPr>
              <a:t>Социально-психологический компонент</a:t>
            </a:r>
            <a:r>
              <a:rPr lang="ru-RU" sz="4000" dirty="0">
                <a:solidFill>
                  <a:schemeClr val="tx1"/>
                </a:solidFill>
                <a:cs typeface="Calibri"/>
              </a:rPr>
              <a:t>: заключается в удовлетворённости от взаимодействия, контакта между субъектами обучения</a:t>
            </a:r>
            <a:endParaRPr lang="en-US" sz="4000" dirty="0">
              <a:solidFill>
                <a:schemeClr val="tx1"/>
              </a:solidFill>
              <a:cs typeface="Calibri"/>
            </a:endParaRP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79681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357265-2C38-4F11-825F-6CB5BEBA4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Теории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59CAC7-BA63-428F-9D0B-479A809A73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Wingdings" panose="020F0502020204030204" pitchFamily="34" charset="0"/>
              <a:buChar char="q"/>
            </a:pPr>
            <a:r>
              <a:rPr lang="ru-RU" sz="4400" dirty="0">
                <a:solidFill>
                  <a:schemeClr val="tx1"/>
                </a:solidFill>
                <a:cs typeface="Calibri"/>
              </a:rPr>
              <a:t> Традиционное обучение;</a:t>
            </a:r>
            <a:endParaRPr lang="ru-RU" dirty="0">
              <a:solidFill>
                <a:schemeClr val="tx1"/>
              </a:solidFill>
            </a:endParaRPr>
          </a:p>
          <a:p>
            <a:pPr>
              <a:buFont typeface="Wingdings" panose="020F0502020204030204" pitchFamily="34" charset="0"/>
              <a:buChar char="q"/>
            </a:pPr>
            <a:r>
              <a:rPr lang="ru-RU" sz="4400" dirty="0">
                <a:solidFill>
                  <a:schemeClr val="tx1"/>
                </a:solidFill>
                <a:cs typeface="Calibri"/>
              </a:rPr>
              <a:t> Развивающее обучение;</a:t>
            </a:r>
          </a:p>
          <a:p>
            <a:pPr>
              <a:buFont typeface="Wingdings" panose="020F0502020204030204" pitchFamily="34" charset="0"/>
              <a:buChar char="q"/>
            </a:pPr>
            <a:r>
              <a:rPr lang="ru-RU" sz="4400" dirty="0">
                <a:solidFill>
                  <a:schemeClr val="tx1"/>
                </a:solidFill>
                <a:cs typeface="Calibri"/>
              </a:rPr>
              <a:t> Проблемное обучение;</a:t>
            </a:r>
          </a:p>
          <a:p>
            <a:pPr>
              <a:buFont typeface="Wingdings" panose="020F0502020204030204" pitchFamily="34" charset="0"/>
              <a:buChar char="q"/>
            </a:pPr>
            <a:r>
              <a:rPr lang="ru-RU" sz="4400" dirty="0">
                <a:solidFill>
                  <a:schemeClr val="tx1"/>
                </a:solidFill>
                <a:cs typeface="Calibri"/>
              </a:rPr>
              <a:t> Программированное обучение</a:t>
            </a: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9437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2C4B6-0E4A-4901-AA18-E14BE09C7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>
                <a:solidFill>
                  <a:schemeClr val="tx1"/>
                </a:solidFill>
                <a:cs typeface="Calibri Light"/>
              </a:rPr>
              <a:t>Значение обучения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7CE05F-2E13-4F99-A526-4E6C457034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 fontScale="92500"/>
          </a:bodyPr>
          <a:lstStyle/>
          <a:p>
            <a:r>
              <a:rPr lang="ru-RU" dirty="0">
                <a:cs typeface="Calibri"/>
              </a:rPr>
              <a:t> </a:t>
            </a:r>
            <a:r>
              <a:rPr lang="ru-RU" sz="3200" dirty="0">
                <a:solidFill>
                  <a:schemeClr val="tx1"/>
                </a:solidFill>
                <a:cs typeface="Calibri"/>
              </a:rPr>
              <a:t>Обучение и развитие тесно связаны друг с другом: развитие и обучение не два параллельно протекающих процесса, они находятся в единстве. Вне обучения не может быть полноценного развития личности. Обучение стимулирует, ведет за собой развитие, в то же время опирается на него, но не надстраивается чисто механически.</a:t>
            </a:r>
          </a:p>
          <a:p>
            <a:r>
              <a:rPr lang="ru-RU" sz="3200" dirty="0">
                <a:solidFill>
                  <a:schemeClr val="tx1"/>
                </a:solidFill>
                <a:cs typeface="Calibri"/>
              </a:rPr>
              <a:t>Развитие, в частности умственное, в процессе обучения определяется характером получаемых знаний и самой организацией процесса обучения. </a:t>
            </a:r>
          </a:p>
          <a:p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1087474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0</Words>
  <Application>Microsoft Office PowerPoint</Application>
  <PresentationFormat>Широкоэкранный</PresentationFormat>
  <Paragraphs>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Ретро</vt:lpstr>
      <vt:lpstr>Психология обучения</vt:lpstr>
      <vt:lpstr>Понятие  обучения</vt:lpstr>
      <vt:lpstr>Основные функции  обучения</vt:lpstr>
      <vt:lpstr>Образовательная функция обучения</vt:lpstr>
      <vt:lpstr>Развивающая функция</vt:lpstr>
      <vt:lpstr>Воспитывающая функция</vt:lpstr>
      <vt:lpstr>Воспитывающая функция</vt:lpstr>
      <vt:lpstr>Содержание обучения</vt:lpstr>
      <vt:lpstr>Компоненты обучения</vt:lpstr>
      <vt:lpstr>Компоненты обучения</vt:lpstr>
      <vt:lpstr>Теории обучения</vt:lpstr>
      <vt:lpstr>Значение обучения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</dc:title>
  <dc:creator/>
  <cp:lastModifiedBy/>
  <cp:revision>334</cp:revision>
  <dcterms:created xsi:type="dcterms:W3CDTF">2012-07-30T23:42:41Z</dcterms:created>
  <dcterms:modified xsi:type="dcterms:W3CDTF">2019-04-07T11:33:28Z</dcterms:modified>
</cp:coreProperties>
</file>